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9" d="100"/>
          <a:sy n="59" d="100"/>
        </p:scale>
        <p:origin x="-104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3/28/13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3/28/13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3/28/13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3/28/13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3/28/13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</a:t>
            </a:r>
            <a:br>
              <a:rPr lang="en-US" dirty="0" smtClean="0"/>
            </a:br>
            <a:r>
              <a:rPr lang="en-US" dirty="0" smtClean="0"/>
              <a:t>Middle East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56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OPEC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/>
              <a:t>Organization of oil producing and exporting countries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0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Embargo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/>
              <a:t>The blocking of exports and imports for political purposes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2637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dirty="0"/>
              <a:t>Bedouin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/>
              <a:t>Wandering, nomadic desert herder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2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Name of Democracy?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War in Iraq (2003-Present) began when Saddam Hussein refused to allow international inspectors to examine suspected weapon plants. Another reason that was used to justify the US invasion of Iraq </a:t>
            </a:r>
            <a:r>
              <a:rPr lang="en-US" dirty="0" smtClean="0"/>
              <a:t>was to spread democracy. </a:t>
            </a:r>
          </a:p>
          <a:p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/>
              <a:t>At the time of September 11, 2001, al Qaeda and the Taliban were based in </a:t>
            </a:r>
            <a:r>
              <a:rPr lang="en-US" dirty="0" smtClean="0"/>
              <a:t>Afghanistan.</a:t>
            </a:r>
            <a:endParaRPr lang="en-US" sz="3200" dirty="0"/>
          </a:p>
          <a:p>
            <a:pPr marL="114300" indent="0">
              <a:buNone/>
            </a:pPr>
            <a:endParaRPr lang="en-US" dirty="0"/>
          </a:p>
          <a:p>
            <a:pPr marL="342900" lvl="1">
              <a:buClr>
                <a:schemeClr val="accent1"/>
              </a:buClr>
            </a:pPr>
            <a:r>
              <a:rPr lang="en-US" dirty="0"/>
              <a:t>The Persian Gulf War (Desert Storm) began when Iraq invaded Kuwait.</a:t>
            </a:r>
            <a:endParaRPr lang="en-US" sz="3200" dirty="0"/>
          </a:p>
          <a:p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The United States Imports most of its foreign oil form </a:t>
            </a:r>
            <a:r>
              <a:rPr lang="en-US" dirty="0"/>
              <a:t> </a:t>
            </a:r>
            <a:r>
              <a:rPr lang="en-US" dirty="0" smtClean="0"/>
              <a:t>Saudi Arabia and Kuwait </a:t>
            </a:r>
            <a:r>
              <a:rPr lang="en-US" dirty="0"/>
              <a:t> 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1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&amp;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/>
              <a:t>The most bitter current territorial (land) dispute in the Middle East exists between Israelis and </a:t>
            </a:r>
            <a:r>
              <a:rPr lang="en-US" dirty="0" smtClean="0"/>
              <a:t>Palestinians.</a:t>
            </a:r>
          </a:p>
          <a:p>
            <a:pPr marL="342900" lvl="1">
              <a:buClr>
                <a:schemeClr val="accent1"/>
              </a:buClr>
            </a:pPr>
            <a:endParaRPr lang="en-US" dirty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Israel Became a nation in 1948</a:t>
            </a:r>
            <a:endParaRPr lang="en-US" dirty="0"/>
          </a:p>
          <a:p>
            <a:pPr marL="342900" lvl="1">
              <a:buClr>
                <a:schemeClr val="accent1"/>
              </a:buClr>
            </a:pPr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The Dome </a:t>
            </a:r>
            <a:r>
              <a:rPr lang="en-US" dirty="0"/>
              <a:t>of the Rock, in </a:t>
            </a:r>
            <a:r>
              <a:rPr lang="en-US" dirty="0" smtClean="0"/>
              <a:t>Jerusalem</a:t>
            </a:r>
            <a:r>
              <a:rPr lang="en-US" dirty="0"/>
              <a:t> </a:t>
            </a:r>
            <a:r>
              <a:rPr lang="en-US" dirty="0" smtClean="0"/>
              <a:t>is significant for Islam because </a:t>
            </a:r>
            <a:r>
              <a:rPr lang="en-US" dirty="0"/>
              <a:t>It is </a:t>
            </a:r>
            <a:r>
              <a:rPr lang="en-US" dirty="0" smtClean="0"/>
              <a:t>where</a:t>
            </a:r>
            <a:r>
              <a:rPr lang="en-US" dirty="0"/>
              <a:t> Mohammed ascended into </a:t>
            </a:r>
            <a:r>
              <a:rPr lang="en-US" dirty="0" smtClean="0"/>
              <a:t>Heaven.</a:t>
            </a:r>
            <a:endParaRPr lang="en-US" dirty="0"/>
          </a:p>
          <a:p>
            <a:pPr marL="342900" lvl="1">
              <a:buClr>
                <a:schemeClr val="accent1"/>
              </a:buClr>
            </a:pPr>
            <a:endParaRPr lang="en-US" dirty="0"/>
          </a:p>
          <a:p>
            <a:pPr marL="342900" lvl="1">
              <a:buClr>
                <a:schemeClr val="accent1"/>
              </a:buClr>
            </a:pPr>
            <a:endParaRPr lang="en-US" dirty="0"/>
          </a:p>
          <a:p>
            <a:pPr marL="342900" lvl="1">
              <a:buClr>
                <a:schemeClr val="accent1"/>
              </a:buClr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753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&amp; 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>
              <a:buClr>
                <a:schemeClr val="accent1"/>
              </a:buClr>
            </a:pPr>
            <a:r>
              <a:rPr lang="en-US" dirty="0"/>
              <a:t>A theocracy is a government where leaders rule by divine authority. </a:t>
            </a:r>
            <a:endParaRPr lang="en-US" dirty="0" smtClean="0"/>
          </a:p>
          <a:p>
            <a:pPr marL="342900" lvl="1">
              <a:buClr>
                <a:schemeClr val="accent1"/>
              </a:buClr>
            </a:pPr>
            <a:endParaRPr lang="en-US" dirty="0" smtClean="0"/>
          </a:p>
          <a:p>
            <a:pPr marL="342900" lvl="1">
              <a:buClr>
                <a:schemeClr val="accent1"/>
              </a:buClr>
            </a:pPr>
            <a:r>
              <a:rPr lang="en-US" dirty="0" smtClean="0"/>
              <a:t>In </a:t>
            </a:r>
            <a:r>
              <a:rPr lang="en-US" dirty="0"/>
              <a:t>some Muslim countries a woman cannot board a plane or check into a hotel by herself </a:t>
            </a:r>
            <a:r>
              <a:rPr lang="en-US" dirty="0" smtClean="0"/>
              <a:t>without </a:t>
            </a:r>
            <a:r>
              <a:rPr lang="en-US" dirty="0"/>
              <a:t>Written permission by a male member of her </a:t>
            </a:r>
            <a:r>
              <a:rPr lang="en-US" dirty="0" smtClean="0"/>
              <a:t>family.</a:t>
            </a:r>
            <a:endParaRPr lang="en-US" sz="3200" dirty="0"/>
          </a:p>
          <a:p>
            <a:endParaRPr lang="en-US" dirty="0" smtClean="0"/>
          </a:p>
          <a:p>
            <a:r>
              <a:rPr lang="en-US" dirty="0"/>
              <a:t>It is legal to have </a:t>
            </a:r>
            <a:r>
              <a:rPr lang="en-US" dirty="0" smtClean="0"/>
              <a:t>4 </a:t>
            </a:r>
            <a:r>
              <a:rPr lang="en-US" dirty="0"/>
              <a:t>wives in Islam but most </a:t>
            </a:r>
            <a:r>
              <a:rPr lang="en-US"/>
              <a:t>men </a:t>
            </a:r>
            <a:r>
              <a:rPr lang="en-US" smtClean="0"/>
              <a:t>have 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18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3457</TotalTime>
  <Words>223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21st Century  Middle East</vt:lpstr>
      <vt:lpstr>OPEC </vt:lpstr>
      <vt:lpstr>Embargo </vt:lpstr>
      <vt:lpstr>Bedouin</vt:lpstr>
      <vt:lpstr>In the Name of Democracy?</vt:lpstr>
      <vt:lpstr>Land &amp; Religion</vt:lpstr>
      <vt:lpstr>Culture &amp; Religion</vt:lpstr>
    </vt:vector>
  </TitlesOfParts>
  <Company>Lakeridge Jr.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ASD Davis</dc:creator>
  <cp:lastModifiedBy>ASD Davis</cp:lastModifiedBy>
  <cp:revision>6</cp:revision>
  <dcterms:created xsi:type="dcterms:W3CDTF">2013-03-25T14:01:55Z</dcterms:created>
  <dcterms:modified xsi:type="dcterms:W3CDTF">2013-03-28T15:17:07Z</dcterms:modified>
</cp:coreProperties>
</file>